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3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5" name="Shape 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" name="Shape 26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2" name="Shape 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3" name="Shape 3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9" name="Shape 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0" name="Shape 4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6" name="Shape 4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7" name="Shape 4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3" name="Shape 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4" name="Shape 5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5" name="Shape 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 txBox="1"/>
          <p:nvPr>
            <p:ph type="ctrTitle"/>
          </p:nvPr>
        </p:nvSpPr>
        <p:spPr>
          <a:xfrm>
            <a:off y="1583342" x="685800"/>
            <a:ext cy="1159856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indent="304800">
              <a:buSzPct val="100000"/>
              <a:defRPr sz="4800"/>
            </a:lvl1pPr>
            <a:lvl2pPr algn="ctr" indent="304800">
              <a:buSzPct val="100000"/>
              <a:defRPr sz="4800"/>
            </a:lvl2pPr>
            <a:lvl3pPr algn="ctr" indent="304800">
              <a:buSzPct val="100000"/>
              <a:defRPr sz="4800"/>
            </a:lvl3pPr>
            <a:lvl4pPr algn="ctr" indent="304800">
              <a:buSzPct val="100000"/>
              <a:defRPr sz="4800"/>
            </a:lvl4pPr>
            <a:lvl5pPr algn="ctr" indent="304800">
              <a:buSzPct val="100000"/>
              <a:defRPr sz="4800"/>
            </a:lvl5pPr>
            <a:lvl6pPr algn="ctr" indent="304800">
              <a:buSzPct val="100000"/>
              <a:defRPr sz="4800"/>
            </a:lvl6pPr>
            <a:lvl7pPr algn="ctr" indent="304800">
              <a:buSzPct val="100000"/>
              <a:defRPr sz="4800"/>
            </a:lvl7pPr>
            <a:lvl8pPr algn="ctr" indent="304800">
              <a:buSzPct val="100000"/>
              <a:defRPr sz="4800"/>
            </a:lvl8pPr>
            <a:lvl9pPr algn="ctr" indent="304800">
              <a:buSzPct val="100000"/>
              <a:defRPr sz="4800"/>
            </a:lvl9pPr>
          </a:lstStyle>
          <a:p/>
        </p:txBody>
      </p:sp>
      <p:sp>
        <p:nvSpPr>
          <p:cNvPr id="9" name="Shape 9"/>
          <p:cNvSpPr txBox="1"/>
          <p:nvPr>
            <p:ph idx="1" type="subTitle"/>
          </p:nvPr>
        </p:nvSpPr>
        <p:spPr>
          <a:xfrm>
            <a:off y="2840053" x="685800"/>
            <a:ext cy="784737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marL="0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y="205978" x="457200"/>
            <a:ext cy="85725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y="1200150" x="457200"/>
            <a:ext cy="372568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 indent="457200">
              <a:defRPr/>
            </a:lvl2pPr>
            <a:lvl3pPr indent="914400">
              <a:defRPr/>
            </a:lvl3pPr>
            <a:lvl4pPr indent="1371600"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3" name="Shape 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y="205978" x="457200"/>
            <a:ext cy="85725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y="1200150" x="457200"/>
            <a:ext cy="3725680" cx="3994525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y="1200150" x="4692273"/>
            <a:ext cy="3725680" cx="3994525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y="205978" x="457200"/>
            <a:ext cy="85725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19" name="Shape 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" name="Shape 20"/>
          <p:cNvSpPr txBox="1"/>
          <p:nvPr>
            <p:ph idx="1" type="body"/>
          </p:nvPr>
        </p:nvSpPr>
        <p:spPr>
          <a:xfrm>
            <a:off y="4406309" x="457200"/>
            <a:ext cy="51952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2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25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8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indent="-133350" marL="74295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indent="-76200" marL="114300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indent="-114300" marL="16002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indent="-114300" marL="20574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indent="-114300" marL="25146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indent="-114300" marL="29718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indent="-114300" marL="34290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indent="-114300" marL="38862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1.jp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/>
          <a:stretch>
            <a:fillRect/>
          </a:stretch>
        </a:blipFill>
      </p:bgPr>
    </p:bg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type="ctrTitle"/>
          </p:nvPr>
        </p:nvSpPr>
        <p:spPr>
          <a:xfrm>
            <a:off y="672192" x="1621175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l">
              <a:buNone/>
            </a:pPr>
            <a:r>
              <a:rPr lang="en"/>
              <a:t>        </a:t>
            </a:r>
            <a:r>
              <a:rPr lang="en">
                <a:solidFill>
                  <a:srgbClr val="FFFFFF"/>
                </a:solidFill>
              </a:rPr>
              <a:t>El Mansion</a:t>
            </a:r>
          </a:p>
        </p:txBody>
      </p:sp>
      <p:sp>
        <p:nvSpPr>
          <p:cNvPr id="24" name="Shape 24"/>
          <p:cNvSpPr txBox="1"/>
          <p:nvPr>
            <p:ph idx="1" type="subTitle"/>
          </p:nvPr>
        </p:nvSpPr>
        <p:spPr>
          <a:xfrm>
            <a:off y="2822228" x="6858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FFFFFF"/>
                </a:solidFill>
              </a:rPr>
              <a:t>Por James Merloni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0000"/>
        </a:solidFill>
      </p:bgPr>
    </p:bg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00FF"/>
                </a:solidFill>
              </a:rPr>
              <a:t>La cocina</a:t>
            </a:r>
          </a:p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y="1063375" x="4898850"/>
            <a:ext cy="4080000" cx="3787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00FF"/>
                </a:solidFill>
              </a:rPr>
              <a:t>Es una cocina. La cocina es grande, muy muy impresionante! Y moderna.</a:t>
            </a:r>
          </a:p>
        </p:txBody>
      </p:sp>
      <p:sp>
        <p:nvSpPr>
          <p:cNvPr id="31" name="Shape 31"/>
          <p:cNvSpPr/>
          <p:nvPr/>
        </p:nvSpPr>
        <p:spPr>
          <a:xfrm>
            <a:off y="1063375" x="0"/>
            <a:ext cy="4080124" cx="48988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FF00"/>
        </a:solidFill>
      </p:bgPr>
    </p:bg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FF9900"/>
                </a:solidFill>
              </a:rPr>
              <a:t>El comedor</a:t>
            </a:r>
          </a:p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y="1063225" x="5715000"/>
            <a:ext cy="4080000" cx="3429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solidFill>
                  <a:srgbClr val="FF9900"/>
                </a:solidFill>
              </a:rPr>
              <a:t>Es un comedor.  La comedor es bello, y fabuloso!</a:t>
            </a:r>
          </a:p>
        </p:txBody>
      </p:sp>
      <p:sp>
        <p:nvSpPr>
          <p:cNvPr id="38" name="Shape 38"/>
          <p:cNvSpPr/>
          <p:nvPr/>
        </p:nvSpPr>
        <p:spPr>
          <a:xfrm>
            <a:off y="1063375" x="0"/>
            <a:ext cy="4080125" cx="5715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y="125850" x="2513950"/>
            <a:ext cy="857400" cx="26115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D9D9D9"/>
                </a:solidFill>
              </a:rPr>
              <a:t>El cuarto</a:t>
            </a:r>
          </a:p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1200150" x="5524500"/>
            <a:ext cy="3943199" cx="31623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solidFill>
                  <a:srgbClr val="F3F3F3"/>
                </a:solidFill>
              </a:rPr>
              <a:t>Es un cuarto.La cuarto es grande, magnífico, no pequeño, el muy impresionante!</a:t>
            </a:r>
          </a:p>
        </p:txBody>
      </p:sp>
      <p:sp>
        <p:nvSpPr>
          <p:cNvPr id="45" name="Shape 45"/>
          <p:cNvSpPr/>
          <p:nvPr/>
        </p:nvSpPr>
        <p:spPr>
          <a:xfrm>
            <a:off y="1200150" x="0"/>
            <a:ext cy="3943349" cx="5524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9900"/>
        </a:solidFill>
      </p:bgPr>
    </p:bg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                     El Bano</a:t>
            </a:r>
          </a:p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1200300" x="5362125"/>
            <a:ext cy="3943199" cx="3781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bano.  La bano es nuevo el estupendo.</a:t>
            </a:r>
          </a:p>
        </p:txBody>
      </p:sp>
      <p:sp>
        <p:nvSpPr>
          <p:cNvPr id="52" name="Shape 52"/>
          <p:cNvSpPr/>
          <p:nvPr/>
        </p:nvSpPr>
        <p:spPr>
          <a:xfrm>
            <a:off y="1200300" x="0"/>
            <a:ext cy="3943199" cx="53621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FF"/>
        </a:solidFill>
      </p:bgPr>
    </p:bg>
    <p:spTree>
      <p:nvGrpSpPr>
        <p:cNvPr id="56" name="Shape 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                     </a:t>
            </a:r>
            <a:r>
              <a:rPr lang="en">
                <a:solidFill>
                  <a:srgbClr val="6AA84F"/>
                </a:solidFill>
              </a:rPr>
              <a:t>La sala</a:t>
            </a:r>
          </a:p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y="1200150" x="4305450"/>
            <a:ext cy="3943499" cx="4838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una sala. La sala muy grande el increible.</a:t>
            </a:r>
          </a:p>
        </p:txBody>
      </p:sp>
      <p:sp>
        <p:nvSpPr>
          <p:cNvPr id="59" name="Shape 59"/>
          <p:cNvSpPr/>
          <p:nvPr/>
        </p:nvSpPr>
        <p:spPr>
          <a:xfrm>
            <a:off y="1200150" x="0"/>
            <a:ext cy="3943349" cx="43054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FFFF"/>
        </a:solidFill>
      </p:bgPr>
    </p:bg>
    <p:spTree>
      <p:nvGrpSpPr>
        <p:cNvPr id="63" name="Shape 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y="1792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                       </a:t>
            </a:r>
            <a:r>
              <a:rPr lang="en">
                <a:solidFill>
                  <a:srgbClr val="FFFF00"/>
                </a:solidFill>
              </a:rPr>
              <a:t>El patio</a:t>
            </a:r>
          </a:p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y="1200150" x="5270850"/>
            <a:ext cy="3943499" cx="3415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patio. La patio es bello el moderno. </a:t>
            </a:r>
          </a:p>
        </p:txBody>
      </p:sp>
      <p:sp>
        <p:nvSpPr>
          <p:cNvPr id="66" name="Shape 66"/>
          <p:cNvSpPr/>
          <p:nvPr/>
        </p:nvSpPr>
        <p:spPr>
          <a:xfrm>
            <a:off y="1200150" x="0"/>
            <a:ext cy="3943350" cx="52708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00"/>
        </a:solidFill>
      </p:bgPr>
    </p:bg>
    <p:spTree>
      <p:nvGrpSpPr>
        <p:cNvPr id="70" name="Shape 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                        El jardin </a:t>
            </a:r>
          </a:p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y="1200150" x="4747050"/>
            <a:ext cy="3943199" cx="3939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jardin. La jardin antiguo el bello.</a:t>
            </a:r>
          </a:p>
        </p:txBody>
      </p:sp>
      <p:sp>
        <p:nvSpPr>
          <p:cNvPr id="73" name="Shape 73"/>
          <p:cNvSpPr txBox="1"/>
          <p:nvPr/>
        </p:nvSpPr>
        <p:spPr>
          <a:xfrm>
            <a:off y="-988675" x="4707150"/>
            <a:ext cy="457200" cx="13715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/>
        </p:txBody>
      </p:sp>
      <p:sp>
        <p:nvSpPr>
          <p:cNvPr id="74" name="Shape 74"/>
          <p:cNvSpPr/>
          <p:nvPr/>
        </p:nvSpPr>
        <p:spPr>
          <a:xfrm>
            <a:off y="1200150" x="0"/>
            <a:ext cy="3943350" cx="47470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3"/>
        </a:solidFill>
      </p:bgPr>
    </p:bg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>
            <a:off y="223800" x="2739625"/>
            <a:ext cy="857400" cx="33545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                           El Garaje</a:t>
            </a:r>
          </a:p>
        </p:txBody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y="1200150" x="6094225"/>
            <a:ext cy="3943499" cx="2592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garaje.  Garaje es grande el muy    impresionante.</a:t>
            </a:r>
          </a:p>
        </p:txBody>
      </p:sp>
      <p:sp>
        <p:nvSpPr>
          <p:cNvPr id="81" name="Shape 81"/>
          <p:cNvSpPr/>
          <p:nvPr/>
        </p:nvSpPr>
        <p:spPr>
          <a:xfrm>
            <a:off y="1200150" x="0"/>
            <a:ext cy="3943499" cx="60942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